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e9762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4ec74ab2a5b.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4ec1169f8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4ec442626da.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4ec24c0d52a.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4ec6feacb3f.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4ec1fc5c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737845cb.png"/><Relationship Id="rId3" Type="http://schemas.openxmlformats.org/officeDocument/2006/relationships/image" Target="../media/file24ec5d2e4da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aebfd15.png"/><Relationship Id="rId3" Type="http://schemas.openxmlformats.org/officeDocument/2006/relationships/image" Target="../media/file24ecb34734d.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207dc9fa.png"/><Relationship Id="rId3" Type="http://schemas.openxmlformats.org/officeDocument/2006/relationships/image" Target="../media/file24ec22574cc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116fe2dd.png"/><Relationship Id="rId3" Type="http://schemas.openxmlformats.org/officeDocument/2006/relationships/image" Target="../media/file24ec4897241c.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3ac3cf7f.png"/><Relationship Id="rId3" Type="http://schemas.openxmlformats.org/officeDocument/2006/relationships/image" Target="../media/file24ecd6bb8fd.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1b3df0ed.png"/><Relationship Id="rId3" Type="http://schemas.openxmlformats.org/officeDocument/2006/relationships/image" Target="../media/file24ec7f9465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6798d754.png"/><Relationship Id="rId3" Type="http://schemas.openxmlformats.org/officeDocument/2006/relationships/image" Target="../media/file24ec636100ee.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ec75843c3a.png"/><Relationship Id="rId3" Type="http://schemas.openxmlformats.org/officeDocument/2006/relationships/image" Target="../media/file24ec3c8e401c.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21169a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52def0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2a70efd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5c90d9c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29c87f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2a0bfba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ec78b664da.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182 triages made. This is an increase of 57 triages compared to the previous day (125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05 October there were 997 triages to NHS Pathways for COVID-19, this is an average of 142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2020-10-06T12:02:51Z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